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4" r:id="rId3"/>
    <p:sldId id="266" r:id="rId4"/>
    <p:sldId id="26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84076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пожарной и техносферной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АРТАМОНОВ Н.А.</a:t>
            </a:r>
            <a:endParaRPr lang="ru-RU" sz="2400" b="1" dirty="0" smtClean="0"/>
          </a:p>
          <a:p>
            <a:pPr algn="ctr"/>
            <a:r>
              <a:rPr lang="ru-RU" sz="2400" dirty="0" smtClean="0"/>
              <a:t>151 учебная группа</a:t>
            </a:r>
            <a:endParaRPr lang="ru-RU" dirty="0"/>
          </a:p>
        </p:txBody>
      </p:sp>
      <p:sp>
        <p:nvSpPr>
          <p:cNvPr id="2050" name="AutoShape 2" descr="https://4.downloader.disk.yandex.ru/preview/6e2f49eb045855a113b0f5e92942a3b63216779668352860c780d9152b80f792/inf/3QC2Ll8q5kBNBsXUPoi7ekS1gg3UaPNtt10MD2_3BCkzH-zNVIBCiBjuYwyGUdCOU8dPYdN_zSwyi4G41lbVIQ%3D%3D?uid=28722564&amp;filename=IMG-20180327-WA0010.jpg&amp;disposition=inline&amp;hash=&amp;limit=0&amp;content_type=image%2Fjpeg&amp;tknv=v2&amp;size=1280x8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6056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ГРЕНАДЕРОВ А.Н</a:t>
            </a:r>
            <a:r>
              <a:rPr lang="ru-RU" sz="2400" b="1" dirty="0" smtClean="0"/>
              <a:t>. </a:t>
            </a:r>
            <a:endParaRPr lang="ru-RU" sz="2400" b="1" dirty="0" smtClean="0"/>
          </a:p>
          <a:p>
            <a:pPr algn="ctr"/>
            <a:r>
              <a:rPr lang="ru-RU" sz="2400" dirty="0" smtClean="0"/>
              <a:t>142 </a:t>
            </a:r>
            <a:r>
              <a:rPr lang="ru-RU" sz="2400" dirty="0" smtClean="0"/>
              <a:t>учебная группа</a:t>
            </a:r>
            <a:endParaRPr lang="ru-RU" dirty="0"/>
          </a:p>
        </p:txBody>
      </p:sp>
      <p:pic>
        <p:nvPicPr>
          <p:cNvPr id="1026" name="Picture 2" descr="\\172.16.0.2\Upload\УЧЕНЫЙ СОВЕТ\! Материалы заседаний\2020.04.29 №8\Епархия\Курсанты\Артам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2808312" cy="367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\\172.16.0.2\Upload\УЧЕНЫЙ СОВЕТ\! Материалы заседаний\2020.04.29 №8\Епархия\Курсанты\Гренаде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302433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691680" y="260648"/>
            <a:ext cx="72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и техносферной безопасности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80526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МОНИН В.С.</a:t>
            </a:r>
            <a:endParaRPr lang="ru-RU" sz="2400" b="1" dirty="0" smtClean="0"/>
          </a:p>
          <a:p>
            <a:pPr algn="ctr"/>
            <a:r>
              <a:rPr lang="ru-RU" sz="2400" dirty="0" smtClean="0"/>
              <a:t>233 </a:t>
            </a:r>
            <a:r>
              <a:rPr lang="ru-RU" sz="2400" dirty="0" smtClean="0"/>
              <a:t>учебная группа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СОЛОВЬЕВА М.В.</a:t>
            </a:r>
            <a:endParaRPr lang="ru-RU" sz="2400" b="1" dirty="0" smtClean="0"/>
          </a:p>
          <a:p>
            <a:pPr algn="ctr"/>
            <a:r>
              <a:rPr lang="ru-RU" sz="2400" dirty="0" smtClean="0"/>
              <a:t>223 </a:t>
            </a:r>
            <a:r>
              <a:rPr lang="ru-RU" sz="2400" dirty="0" smtClean="0"/>
              <a:t>учебная группа</a:t>
            </a:r>
            <a:endParaRPr lang="ru-RU" sz="2400" dirty="0"/>
          </a:p>
        </p:txBody>
      </p:sp>
      <p:pic>
        <p:nvPicPr>
          <p:cNvPr id="2050" name="Picture 2" descr="\\172.16.0.2\Upload\УЧЕНЫЙ СОВЕТ\! Материалы заседаний\2020.04.29 №8\Епархия\Курсанты\Монин.JPG"/>
          <p:cNvPicPr>
            <a:picLocks noChangeAspect="1" noChangeArrowheads="1"/>
          </p:cNvPicPr>
          <p:nvPr/>
        </p:nvPicPr>
        <p:blipFill>
          <a:blip r:embed="rId3" cstate="print"/>
          <a:srcRect t="8185"/>
          <a:stretch>
            <a:fillRect/>
          </a:stretch>
        </p:blipFill>
        <p:spPr bwMode="auto">
          <a:xfrm>
            <a:off x="1259632" y="2060848"/>
            <a:ext cx="311560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172.16.0.2\Upload\УЧЕНЫЙ СОВЕТ\! Материалы заседаний\2020.04.29 №8\Епархия\Курсанты\Соловьева.png"/>
          <p:cNvPicPr>
            <a:picLocks noChangeAspect="1" noChangeArrowheads="1"/>
          </p:cNvPicPr>
          <p:nvPr/>
        </p:nvPicPr>
        <p:blipFill>
          <a:blip r:embed="rId4" cstate="print"/>
          <a:srcRect t="12886"/>
          <a:stretch>
            <a:fillRect/>
          </a:stretch>
        </p:blipFill>
        <p:spPr bwMode="auto">
          <a:xfrm>
            <a:off x="5076056" y="1988840"/>
            <a:ext cx="30368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691680" y="260648"/>
            <a:ext cx="72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и комплексной безопасности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8772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ЕВСЕЕВА В.А.</a:t>
            </a:r>
            <a:endParaRPr lang="ru-RU" sz="2400" b="1" dirty="0" smtClean="0"/>
          </a:p>
          <a:p>
            <a:pPr algn="ctr"/>
            <a:r>
              <a:rPr lang="ru-RU" sz="2400" dirty="0" smtClean="0"/>
              <a:t>учебная группа 52-411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СЛОБОДСКОВА К.Д. </a:t>
            </a:r>
            <a:endParaRPr lang="ru-RU" sz="2400" b="1" dirty="0" smtClean="0"/>
          </a:p>
          <a:p>
            <a:pPr algn="ctr"/>
            <a:r>
              <a:rPr lang="ru-RU" sz="2400" dirty="0" smtClean="0"/>
              <a:t>учебная группа 52-411</a:t>
            </a:r>
            <a:endParaRPr lang="ru-RU" sz="2400" dirty="0"/>
          </a:p>
        </p:txBody>
      </p:sp>
      <p:pic>
        <p:nvPicPr>
          <p:cNvPr id="6" name="Picture 2" descr="\\172.16.0.2\Upload\УЧЕНЫЙ СОВЕТ\! Материалы заседаний\2020.04.29 №8\Епархия\Студенты\Евсеева.jpg"/>
          <p:cNvPicPr>
            <a:picLocks noChangeAspect="1" noChangeArrowheads="1"/>
          </p:cNvPicPr>
          <p:nvPr/>
        </p:nvPicPr>
        <p:blipFill>
          <a:blip r:embed="rId3" cstate="print"/>
          <a:srcRect t="8100"/>
          <a:stretch>
            <a:fillRect/>
          </a:stretch>
        </p:blipFill>
        <p:spPr bwMode="auto">
          <a:xfrm>
            <a:off x="1187624" y="2060848"/>
            <a:ext cx="31683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\\172.16.0.2\Upload\УЧЕНЫЙ СОВЕТ\! Материалы заседаний\2020.04.29 №8\Епархия\Студенты\Слободскова.jpg"/>
          <p:cNvPicPr>
            <a:picLocks noChangeAspect="1" noChangeArrowheads="1"/>
          </p:cNvPicPr>
          <p:nvPr/>
        </p:nvPicPr>
        <p:blipFill>
          <a:blip r:embed="rId4" cstate="print"/>
          <a:srcRect t="4900"/>
          <a:stretch>
            <a:fillRect/>
          </a:stretch>
        </p:blipFill>
        <p:spPr bwMode="auto">
          <a:xfrm>
            <a:off x="4860032" y="2060848"/>
            <a:ext cx="31683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691680" y="260648"/>
            <a:ext cx="72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и комплексной безопасности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ЗОРИЧЕВА К.И.</a:t>
            </a:r>
            <a:endParaRPr lang="ru-RU" sz="2400" b="1" dirty="0" smtClean="0"/>
          </a:p>
          <a:p>
            <a:pPr algn="ctr"/>
            <a:r>
              <a:rPr lang="ru-RU" sz="2400" dirty="0" smtClean="0"/>
              <a:t>учебная группа 55-33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ЛАГУНОВА В.Ю. </a:t>
            </a:r>
            <a:endParaRPr lang="ru-RU" sz="2400" b="1" dirty="0" smtClean="0"/>
          </a:p>
          <a:p>
            <a:pPr algn="ctr"/>
            <a:r>
              <a:rPr lang="ru-RU" sz="2400" dirty="0" smtClean="0"/>
              <a:t>учебная группа 55-32</a:t>
            </a:r>
            <a:endParaRPr lang="ru-RU" sz="2400" dirty="0"/>
          </a:p>
        </p:txBody>
      </p:sp>
      <p:pic>
        <p:nvPicPr>
          <p:cNvPr id="3075" name="Picture 3" descr="\\172.16.0.2\Upload\УЧЕНЫЙ СОВЕТ\! Материалы заседаний\2020.04.29 №8\Епархия\Студенты\Зоричева.jpeg"/>
          <p:cNvPicPr>
            <a:picLocks noChangeAspect="1" noChangeArrowheads="1"/>
          </p:cNvPicPr>
          <p:nvPr/>
        </p:nvPicPr>
        <p:blipFill>
          <a:blip r:embed="rId3" cstate="print"/>
          <a:srcRect t="11631" r="15200" b="6228"/>
          <a:stretch>
            <a:fillRect/>
          </a:stretch>
        </p:blipFill>
        <p:spPr bwMode="auto">
          <a:xfrm>
            <a:off x="1259632" y="2060848"/>
            <a:ext cx="3096344" cy="383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\\172.16.0.2\Upload\УЧЕНЫЙ СОВЕТ\! Материалы заседаний\2020.04.29 №8\Епархия\Студенты\Лагунова.jpeg"/>
          <p:cNvPicPr>
            <a:picLocks noChangeAspect="1" noChangeArrowheads="1"/>
          </p:cNvPicPr>
          <p:nvPr/>
        </p:nvPicPr>
        <p:blipFill>
          <a:blip r:embed="rId4" cstate="print"/>
          <a:srcRect l="14195" r="14832" b="8889"/>
          <a:stretch>
            <a:fillRect/>
          </a:stretch>
        </p:blipFill>
        <p:spPr bwMode="auto">
          <a:xfrm>
            <a:off x="5004048" y="2060848"/>
            <a:ext cx="30963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112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Контобойцева Мария</cp:lastModifiedBy>
  <cp:revision>244</cp:revision>
  <dcterms:created xsi:type="dcterms:W3CDTF">2013-06-18T09:28:31Z</dcterms:created>
  <dcterms:modified xsi:type="dcterms:W3CDTF">2020-04-22T11:49:52Z</dcterms:modified>
</cp:coreProperties>
</file>